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70" r:id="rId6"/>
    <p:sldId id="259" r:id="rId7"/>
    <p:sldId id="260" r:id="rId8"/>
    <p:sldId id="268" r:id="rId9"/>
    <p:sldId id="261" r:id="rId10"/>
    <p:sldId id="262" r:id="rId11"/>
    <p:sldId id="273" r:id="rId12"/>
    <p:sldId id="274" r:id="rId13"/>
    <p:sldId id="263" r:id="rId14"/>
    <p:sldId id="264" r:id="rId15"/>
    <p:sldId id="265" r:id="rId16"/>
    <p:sldId id="266" r:id="rId17"/>
    <p:sldId id="272" r:id="rId18"/>
    <p:sldId id="267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913-587E-47C3-AE64-5BEC6A6A1C45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0854-74FC-4770-96AA-3CADBB79A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913-587E-47C3-AE64-5BEC6A6A1C45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0854-74FC-4770-96AA-3CADBB79A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913-587E-47C3-AE64-5BEC6A6A1C45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0854-74FC-4770-96AA-3CADBB79A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913-587E-47C3-AE64-5BEC6A6A1C45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0854-74FC-4770-96AA-3CADBB79A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913-587E-47C3-AE64-5BEC6A6A1C45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0854-74FC-4770-96AA-3CADBB79A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913-587E-47C3-AE64-5BEC6A6A1C45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0854-74FC-4770-96AA-3CADBB79A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913-587E-47C3-AE64-5BEC6A6A1C45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0854-74FC-4770-96AA-3CADBB79A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913-587E-47C3-AE64-5BEC6A6A1C45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0854-74FC-4770-96AA-3CADBB79A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913-587E-47C3-AE64-5BEC6A6A1C45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0854-74FC-4770-96AA-3CADBB79A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913-587E-47C3-AE64-5BEC6A6A1C45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0854-74FC-4770-96AA-3CADBB79A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A913-587E-47C3-AE64-5BEC6A6A1C45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00854-74FC-4770-96AA-3CADBB79A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A913-587E-47C3-AE64-5BEC6A6A1C45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00854-74FC-4770-96AA-3CADBB79A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Nile </a:t>
            </a:r>
            <a:r>
              <a:rPr lang="en-US" smtClean="0"/>
              <a:t>Valley of</a:t>
            </a:r>
            <a:br>
              <a:rPr lang="en-US" smtClean="0"/>
            </a:br>
            <a:r>
              <a:rPr lang="en-US" smtClean="0"/>
              <a:t>Ancient </a:t>
            </a:r>
            <a:r>
              <a:rPr lang="en-US" dirty="0" smtClean="0"/>
              <a:t>Egypt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09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Pg. 38-46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River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Planted wheat and barley.</a:t>
            </a:r>
          </a:p>
          <a:p>
            <a:r>
              <a:rPr lang="en-US" dirty="0" smtClean="0"/>
              <a:t>Used the water for irrigation.</a:t>
            </a:r>
          </a:p>
          <a:p>
            <a:r>
              <a:rPr lang="en-US" dirty="0" smtClean="0"/>
              <a:t>Developed geometry to survey land that flood waters washed out.</a:t>
            </a:r>
          </a:p>
          <a:p>
            <a:r>
              <a:rPr lang="en-US" dirty="0" smtClean="0"/>
              <a:t>Used </a:t>
            </a:r>
            <a:r>
              <a:rPr lang="en-US" b="1" dirty="0" smtClean="0">
                <a:solidFill>
                  <a:srgbClr val="FF0000"/>
                </a:solidFill>
              </a:rPr>
              <a:t>papyrus</a:t>
            </a:r>
            <a:r>
              <a:rPr lang="en-US" dirty="0" smtClean="0"/>
              <a:t>, a plant along the Nile, to make baskets, and rafts.  It was also used as paper.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What are Hieroglyphics?</a:t>
            </a:r>
          </a:p>
          <a:p>
            <a:r>
              <a:rPr lang="en-US" dirty="0" smtClean="0"/>
              <a:t>A way of communication for the Ancient Egyptians.</a:t>
            </a:r>
          </a:p>
          <a:p>
            <a:r>
              <a:rPr lang="en-US" dirty="0" smtClean="0"/>
              <a:t>A creation of picture symbols that stood for sounds and words became known as hieroglyphics.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Papyrus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4675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92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Paper made of Papyrus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71" y="1600200"/>
            <a:ext cx="67982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629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River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Few people could read and write in Ancient Egypt.</a:t>
            </a:r>
          </a:p>
          <a:p>
            <a:r>
              <a:rPr lang="en-US" dirty="0" smtClean="0"/>
              <a:t>Those that could were often </a:t>
            </a:r>
            <a:r>
              <a:rPr lang="en-US" b="1" dirty="0" smtClean="0">
                <a:solidFill>
                  <a:srgbClr val="FF0000"/>
                </a:solidFill>
              </a:rPr>
              <a:t>scribes</a:t>
            </a:r>
            <a:r>
              <a:rPr lang="en-US" dirty="0" smtClean="0"/>
              <a:t>, or record keepers for the rulers, priests, and traders……just like Mesopotamia.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United 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Skillful farming led to </a:t>
            </a:r>
            <a:r>
              <a:rPr lang="en-US" i="1" dirty="0" smtClean="0"/>
              <a:t>surplus</a:t>
            </a:r>
            <a:r>
              <a:rPr lang="en-US" dirty="0" smtClean="0"/>
              <a:t>, or extra, which allowed people to work in other areas.  </a:t>
            </a:r>
          </a:p>
          <a:p>
            <a:r>
              <a:rPr lang="en-US" dirty="0" smtClean="0"/>
              <a:t>More good became available, resulting in more trade between Egyptians.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Rise of Government</a:t>
            </a:r>
          </a:p>
          <a:p>
            <a:r>
              <a:rPr lang="en-US" dirty="0" smtClean="0"/>
              <a:t>Because of a growth in population and increased disputes of land ownership government had to be formed.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United 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Gradually government grew to overlook the people and decisions to be made.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Early Egyptian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Egypt’s Social Classes</a:t>
            </a:r>
          </a:p>
          <a:p>
            <a:r>
              <a:rPr lang="en-US" b="1" dirty="0" smtClean="0"/>
              <a:t>Three </a:t>
            </a:r>
            <a:r>
              <a:rPr lang="en-US" dirty="0" smtClean="0"/>
              <a:t>classes:  Upper, middle, and low.</a:t>
            </a:r>
          </a:p>
          <a:p>
            <a:r>
              <a:rPr lang="en-US" i="1" dirty="0" smtClean="0"/>
              <a:t>Upper</a:t>
            </a:r>
            <a:r>
              <a:rPr lang="en-US" dirty="0" smtClean="0"/>
              <a:t>: Priests, government officials, and the wealthy.  These people had elegant homes and wore jewelry.</a:t>
            </a:r>
          </a:p>
          <a:p>
            <a:r>
              <a:rPr lang="en-US" i="1" dirty="0" smtClean="0"/>
              <a:t>Middle</a:t>
            </a:r>
            <a:r>
              <a:rPr lang="en-US" dirty="0" smtClean="0"/>
              <a:t>: People who ran businesses, such as farmers, traders, shopkeepers, and scribes.</a:t>
            </a:r>
          </a:p>
          <a:p>
            <a:r>
              <a:rPr lang="en-US" i="1" dirty="0" smtClean="0"/>
              <a:t>Low</a:t>
            </a:r>
            <a:r>
              <a:rPr lang="en-US" dirty="0" smtClean="0"/>
              <a:t>: Unskilled workers, those who unloaded boats, stacked mud bricks, or did physical labor.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6705600" cy="645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155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Early Egyptian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Family Life</a:t>
            </a:r>
          </a:p>
          <a:p>
            <a:r>
              <a:rPr lang="en-US" dirty="0" smtClean="0"/>
              <a:t>Father headed the family.</a:t>
            </a:r>
          </a:p>
          <a:p>
            <a:r>
              <a:rPr lang="en-US" dirty="0" smtClean="0"/>
              <a:t>Egyptian woman had many rights, such as own property, buy/sell goods, and obtain divorces.</a:t>
            </a:r>
          </a:p>
          <a:p>
            <a:r>
              <a:rPr lang="en-US" dirty="0" smtClean="0"/>
              <a:t>Few went to school.</a:t>
            </a:r>
          </a:p>
          <a:p>
            <a:r>
              <a:rPr lang="en-US" dirty="0" smtClean="0"/>
              <a:t>Mothers taught daughters  to sew, cook, and run the house.</a:t>
            </a:r>
          </a:p>
          <a:p>
            <a:r>
              <a:rPr lang="en-US" dirty="0" smtClean="0"/>
              <a:t>Fathers taught sons to farm and skilled trades.</a:t>
            </a:r>
          </a:p>
          <a:p>
            <a:r>
              <a:rPr lang="en-US" dirty="0" smtClean="0"/>
              <a:t>Children played with board games, dolls, and stuffed leather balls.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Compare/Contrast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was/is Ancient Mesopotamia and Ancient Egypt similar?  Give some examples.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How was/is Ancient Mesopotamia and Ancient Egypt different?  Give some examples.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52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Vocabulary</a:t>
            </a:r>
          </a:p>
          <a:p>
            <a:r>
              <a:rPr lang="en-US" b="1" dirty="0"/>
              <a:t>Cataract</a:t>
            </a:r>
            <a:r>
              <a:rPr lang="en-US" dirty="0"/>
              <a:t>-Steep/wild rapids created by cliffs and boulders.</a:t>
            </a:r>
          </a:p>
          <a:p>
            <a:r>
              <a:rPr lang="en-US" b="1" dirty="0"/>
              <a:t>Delta</a:t>
            </a:r>
            <a:r>
              <a:rPr lang="en-US" dirty="0"/>
              <a:t>-End of a river that branches out over an area of fertile soil.</a:t>
            </a:r>
          </a:p>
          <a:p>
            <a:r>
              <a:rPr lang="en-US" b="1" dirty="0"/>
              <a:t>Papyrus</a:t>
            </a:r>
            <a:r>
              <a:rPr lang="en-US" dirty="0"/>
              <a:t>-Reed like plant that grows along the Nile used to make baskets, sandals, rafts, and paper.</a:t>
            </a:r>
          </a:p>
          <a:p>
            <a:r>
              <a:rPr lang="en-US" b="1" dirty="0"/>
              <a:t>Hieroglyphics</a:t>
            </a:r>
            <a:r>
              <a:rPr lang="en-US" dirty="0"/>
              <a:t>-Egyptian writing system using picture and sound symbols.</a:t>
            </a:r>
          </a:p>
          <a:p>
            <a:r>
              <a:rPr lang="en-US" b="1" dirty="0"/>
              <a:t>Dynasty</a:t>
            </a:r>
            <a:r>
              <a:rPr lang="en-US" dirty="0"/>
              <a:t>-A line of rulers from one family</a:t>
            </a:r>
          </a:p>
        </p:txBody>
      </p:sp>
    </p:spTree>
    <p:extLst>
      <p:ext uri="{BB962C8B-B14F-4D97-AF65-F5344CB8AC3E}">
        <p14:creationId xmlns:p14="http://schemas.microsoft.com/office/powerpoint/2010/main" val="1098154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Settling the Nile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Between 6000 BC/BCE and 5000 BC/BCE people began to settle the Nile River Valley for its fertile land.  They became known as Egyptians.</a:t>
            </a:r>
          </a:p>
          <a:p>
            <a:pPr>
              <a:buNone/>
            </a:pPr>
            <a:r>
              <a:rPr lang="en-US" dirty="0" smtClean="0"/>
              <a:t>	(What time period is this)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 Mighty River</a:t>
            </a:r>
          </a:p>
          <a:p>
            <a:r>
              <a:rPr lang="en-US" dirty="0" smtClean="0"/>
              <a:t>Area lacks rainfall, so the </a:t>
            </a:r>
            <a:r>
              <a:rPr lang="en-US" dirty="0"/>
              <a:t>N</a:t>
            </a:r>
            <a:r>
              <a:rPr lang="en-US" dirty="0" smtClean="0"/>
              <a:t>ile River is relied on.</a:t>
            </a:r>
          </a:p>
          <a:p>
            <a:r>
              <a:rPr lang="en-US" dirty="0" smtClean="0"/>
              <a:t>It was used for drinking, bathing, irrigation, cooking.  Provided fish and supported plant and animal life.</a:t>
            </a:r>
          </a:p>
          <a:p>
            <a:r>
              <a:rPr lang="en-US" dirty="0" smtClean="0"/>
              <a:t>Egyptians view the Nile as a precious gift.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Settling the Nile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Today:  World’s </a:t>
            </a:r>
            <a:r>
              <a:rPr lang="en-US" b="1" dirty="0" smtClean="0"/>
              <a:t>longest</a:t>
            </a:r>
            <a:r>
              <a:rPr lang="en-US" dirty="0" smtClean="0"/>
              <a:t> river, over 4,000 miles long. Flows </a:t>
            </a:r>
            <a:r>
              <a:rPr lang="en-US" i="1" dirty="0" smtClean="0"/>
              <a:t>north</a:t>
            </a:r>
            <a:r>
              <a:rPr lang="en-US" dirty="0" smtClean="0"/>
              <a:t> from high lands of Central Africa to the Mediterranean Sea.</a:t>
            </a:r>
          </a:p>
          <a:p>
            <a:r>
              <a:rPr lang="en-US" dirty="0" smtClean="0"/>
              <a:t>Much of the Nile is filled with </a:t>
            </a:r>
            <a:r>
              <a:rPr lang="en-US" dirty="0" smtClean="0">
                <a:solidFill>
                  <a:srgbClr val="FF0000"/>
                </a:solidFill>
              </a:rPr>
              <a:t>cataracts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narrow cliffs and boulders that form wild rapids.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Large ships only use the last 650 miles of the Nile.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Nile River Cataract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03" y="1799506"/>
            <a:ext cx="6858594" cy="41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85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Settling the Nile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Sheltered Land</a:t>
            </a:r>
          </a:p>
          <a:p>
            <a:r>
              <a:rPr lang="en-US" dirty="0" smtClean="0"/>
              <a:t>The Nile creates one of the largest </a:t>
            </a:r>
            <a:r>
              <a:rPr lang="en-US" dirty="0" smtClean="0">
                <a:solidFill>
                  <a:srgbClr val="FF0000"/>
                </a:solidFill>
              </a:rPr>
              <a:t>deltas</a:t>
            </a:r>
            <a:r>
              <a:rPr lang="en-US" dirty="0" smtClean="0"/>
              <a:t> in the world.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delta</a:t>
            </a:r>
            <a:r>
              <a:rPr lang="en-US" dirty="0" smtClean="0"/>
              <a:t> is an area of fertile soil at the mouth of a river.</a:t>
            </a:r>
          </a:p>
          <a:p>
            <a:r>
              <a:rPr lang="en-US" dirty="0" smtClean="0"/>
              <a:t>On both sides of the Nile there is desert.  </a:t>
            </a:r>
          </a:p>
          <a:p>
            <a:r>
              <a:rPr lang="en-US" dirty="0" smtClean="0"/>
              <a:t>To the west is the largest desert in the world, the </a:t>
            </a:r>
            <a:r>
              <a:rPr lang="en-US" dirty="0" smtClean="0">
                <a:solidFill>
                  <a:srgbClr val="FF0000"/>
                </a:solidFill>
              </a:rPr>
              <a:t>Sahara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Settling the Nile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the east is the Eastern Desert.</a:t>
            </a:r>
          </a:p>
          <a:p>
            <a:r>
              <a:rPr lang="en-US" dirty="0" smtClean="0"/>
              <a:t>Deserts served a purpose: Kept enemies out of Egypt.</a:t>
            </a:r>
          </a:p>
          <a:p>
            <a:r>
              <a:rPr lang="en-US" dirty="0" smtClean="0"/>
              <a:t>Other geographic features of protection: Cataracts of the Nile, delta marshes, Mediterranean Sea, and Red Sea.</a:t>
            </a:r>
          </a:p>
          <a:p>
            <a:r>
              <a:rPr lang="en-US" dirty="0" smtClean="0"/>
              <a:t>Nile was/is used for trade and transportation.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Nile River Delta</a:t>
            </a:r>
            <a:endParaRPr lang="en-US" dirty="0"/>
          </a:p>
        </p:txBody>
      </p:sp>
      <p:pic>
        <p:nvPicPr>
          <p:cNvPr id="4" name="Content Placeholder 3" descr="nile delta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24001"/>
            <a:ext cx="3733800" cy="279674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02724"/>
            <a:ext cx="48704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3600" y="2209800"/>
            <a:ext cx="2057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Note the branching out!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774324"/>
            <a:ext cx="1676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Why is it GREEN in the delta?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</a:t>
            </a:r>
            <a:r>
              <a:rPr lang="en-US" dirty="0" smtClean="0"/>
              <a:t>iver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Regular Flooding</a:t>
            </a:r>
          </a:p>
          <a:p>
            <a:r>
              <a:rPr lang="en-US" dirty="0" smtClean="0"/>
              <a:t>Egyptians had to cope with river flooding.</a:t>
            </a:r>
          </a:p>
          <a:p>
            <a:r>
              <a:rPr lang="en-US" dirty="0" smtClean="0"/>
              <a:t>Floods caused by heavy rains in </a:t>
            </a:r>
            <a:r>
              <a:rPr lang="en-US" dirty="0"/>
              <a:t>C</a:t>
            </a:r>
            <a:r>
              <a:rPr lang="en-US" dirty="0" smtClean="0"/>
              <a:t>entral Africa and melting snows in the highlands.</a:t>
            </a:r>
          </a:p>
          <a:p>
            <a:r>
              <a:rPr lang="en-US" dirty="0" smtClean="0"/>
              <a:t>Floods left dark, fertile mud which made the land fertile.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How did Egyptians use the Nile?</a:t>
            </a:r>
          </a:p>
          <a:p>
            <a:r>
              <a:rPr lang="en-US" dirty="0" smtClean="0"/>
              <a:t>Took advantage of floods.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685</Words>
  <Application>Microsoft Office PowerPoint</Application>
  <PresentationFormat>On-screen Show (4:3)</PresentationFormat>
  <Paragraphs>80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The Nile Valley of Ancient Egypt</vt:lpstr>
      <vt:lpstr>Vocabulary</vt:lpstr>
      <vt:lpstr>Settling the Nile</vt:lpstr>
      <vt:lpstr>Settling the Nile</vt:lpstr>
      <vt:lpstr>Nile River Cataract</vt:lpstr>
      <vt:lpstr>Settling the Nile</vt:lpstr>
      <vt:lpstr>Settling the Nile</vt:lpstr>
      <vt:lpstr>Nile River Delta</vt:lpstr>
      <vt:lpstr>The River People</vt:lpstr>
      <vt:lpstr>The River People</vt:lpstr>
      <vt:lpstr>Papyrus</vt:lpstr>
      <vt:lpstr>Paper made of Papyrus</vt:lpstr>
      <vt:lpstr>The River People</vt:lpstr>
      <vt:lpstr>United Egypt</vt:lpstr>
      <vt:lpstr>United Egypt</vt:lpstr>
      <vt:lpstr>Early Egyptian Life</vt:lpstr>
      <vt:lpstr>PowerPoint Presentation</vt:lpstr>
      <vt:lpstr>Early Egyptian Life</vt:lpstr>
      <vt:lpstr>Compare/Contrast</vt:lpstr>
    </vt:vector>
  </TitlesOfParts>
  <Company>Clio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Nile Valley</dc:title>
  <dc:creator>Jtaylor</dc:creator>
  <cp:lastModifiedBy>Josh Taylor</cp:lastModifiedBy>
  <cp:revision>40</cp:revision>
  <dcterms:created xsi:type="dcterms:W3CDTF">2012-03-20T15:04:05Z</dcterms:created>
  <dcterms:modified xsi:type="dcterms:W3CDTF">2015-04-27T12:20:39Z</dcterms:modified>
</cp:coreProperties>
</file>