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9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2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63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9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4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7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4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1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1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903AA-B70D-4876-A53E-5E7D1C64B31C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65D8-D084-435B-A36E-5BBEAC34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7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9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56-61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Mountains, Temperatures, and Rainfall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Slopes of mountains facing sun heats quickly.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Higher up in mountains thin air cannot hold heat, as a result mountain peaks are very cold.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As a result, some mountain tops are covered in snow.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7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56-61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14400" lvl="2" indent="0">
              <a:buNone/>
            </a:pPr>
            <a:r>
              <a:rPr lang="en-US" sz="3300" dirty="0" smtClean="0"/>
              <a:t>d. Mountains have a </a:t>
            </a:r>
            <a:r>
              <a:rPr lang="en-US" sz="3300" u="sng" dirty="0" smtClean="0"/>
              <a:t>rain shadow</a:t>
            </a:r>
            <a:r>
              <a:rPr lang="en-US" sz="3300" dirty="0" smtClean="0"/>
              <a:t>, this blocks rain from reaching interior, or inside, areas. </a:t>
            </a:r>
            <a:r>
              <a:rPr lang="en-US" sz="3300" b="1" dirty="0" smtClean="0"/>
              <a:t>Pg. 59 for pic</a:t>
            </a:r>
          </a:p>
          <a:p>
            <a:pPr marL="914400" lvl="2" indent="0">
              <a:buNone/>
            </a:pPr>
            <a:r>
              <a:rPr lang="en-US" sz="3300" dirty="0" smtClean="0"/>
              <a:t>e. Side of mountain facing wind is called windward side, it receives lots of rain.</a:t>
            </a:r>
          </a:p>
          <a:p>
            <a:pPr marL="914400" lvl="2" indent="0">
              <a:buNone/>
            </a:pPr>
            <a:r>
              <a:rPr lang="en-US" sz="3300" dirty="0" smtClean="0"/>
              <a:t>f. Side of mountain not facing wind is called leeward, it is cool and dry.  (Moisture falls on windward side).</a:t>
            </a:r>
          </a:p>
          <a:p>
            <a:pPr marL="914400" lvl="2" indent="0">
              <a:buNone/>
            </a:pPr>
            <a:r>
              <a:rPr lang="en-US" sz="3300" dirty="0" smtClean="0"/>
              <a:t>g. Deserts can form on leeward side.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Climate Zones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a. Many parts of the world, even though very distant from one another, share similar climate patterns.</a:t>
            </a:r>
          </a:p>
          <a:p>
            <a:pPr marL="11430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809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56-61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	b. Climate zone: similar patterns of temperature and precipitation.</a:t>
            </a:r>
          </a:p>
          <a:p>
            <a:pPr marL="114300" indent="0">
              <a:buNone/>
            </a:pPr>
            <a:r>
              <a:rPr lang="en-US" dirty="0" smtClean="0"/>
              <a:t>	C. Climate Zones often share similar vegetation.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d. Biomes: areas that plans and animals have adapted to and live in. (pg. 60 chart)</a:t>
            </a:r>
          </a:p>
          <a:p>
            <a:pPr marL="628650" indent="-514350">
              <a:buAutoNum type="arabicPeriod"/>
            </a:pPr>
            <a:r>
              <a:rPr lang="en-US" dirty="0" smtClean="0"/>
              <a:t>Major Climates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a. Scientists have identified five major climate zones: Tropical, Dry, Mid-latitude, High Latitude, and Highland (pg. 60 for chart).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Notes 56-61 Continued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2. Urban Climates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Large cities show different climates from surrounding areas, this is known as </a:t>
            </a:r>
            <a:r>
              <a:rPr lang="en-US" u="sng" dirty="0" smtClean="0"/>
              <a:t>urban climate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</a:t>
            </a:r>
            <a:r>
              <a:rPr lang="en-US" dirty="0"/>
              <a:t>U</a:t>
            </a:r>
            <a:r>
              <a:rPr lang="en-US" dirty="0" smtClean="0"/>
              <a:t>rban Climate:  higher temperatures and other differences due to more paved streets, stone buildings that soak in heat.  Also little vegetation to cool areas.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Differences in urban/city climates can cause winds to blow in different, higher temperatures, and even more rainfall.</a:t>
            </a:r>
          </a:p>
        </p:txBody>
      </p:sp>
    </p:spTree>
    <p:extLst>
      <p:ext uri="{BB962C8B-B14F-4D97-AF65-F5344CB8AC3E}">
        <p14:creationId xmlns:p14="http://schemas.microsoft.com/office/powerpoint/2010/main" val="40898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Reading Notes 56-61 Continued</vt:lpstr>
      <vt:lpstr>Reading Notes 56-61 Continued</vt:lpstr>
      <vt:lpstr>Reading Notes 56-61 Continued</vt:lpstr>
      <vt:lpstr>Reading Notes 56-61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Taylor</dc:creator>
  <cp:lastModifiedBy>Josh Taylor</cp:lastModifiedBy>
  <cp:revision>2</cp:revision>
  <dcterms:created xsi:type="dcterms:W3CDTF">2014-10-23T11:21:44Z</dcterms:created>
  <dcterms:modified xsi:type="dcterms:W3CDTF">2014-10-23T11:41:05Z</dcterms:modified>
</cp:coreProperties>
</file>